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2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Chrysalids</a:t>
            </a:r>
            <a:r>
              <a:rPr lang="en-US" dirty="0" smtClean="0"/>
              <a:t> – Final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4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93031"/>
            <a:ext cx="10058400" cy="4023360"/>
          </a:xfrm>
        </p:spPr>
        <p:txBody>
          <a:bodyPr/>
          <a:lstStyle/>
          <a:p>
            <a:r>
              <a:rPr lang="en-US" dirty="0" smtClean="0"/>
              <a:t>1. Both options feature three literary paragraphs that will be typed</a:t>
            </a:r>
          </a:p>
          <a:p>
            <a:r>
              <a:rPr lang="en-US" dirty="0" smtClean="0"/>
              <a:t>2. Your final project can take on one of two formats:</a:t>
            </a:r>
          </a:p>
          <a:p>
            <a:pPr lvl="1"/>
            <a:r>
              <a:rPr lang="en-US" dirty="0" smtClean="0"/>
              <a:t>A blog that you create on your own and share the link with me</a:t>
            </a:r>
          </a:p>
          <a:p>
            <a:pPr lvl="1"/>
            <a:r>
              <a:rPr lang="en-US" dirty="0" smtClean="0"/>
              <a:t>A printed copy of your project   </a:t>
            </a:r>
          </a:p>
          <a:p>
            <a:r>
              <a:rPr lang="en-US" dirty="0" smtClean="0"/>
              <a:t>3. Your project is due </a:t>
            </a:r>
            <a:r>
              <a:rPr lang="en-US" b="1" dirty="0" smtClean="0"/>
              <a:t>Tuesday November 3</a:t>
            </a:r>
            <a:r>
              <a:rPr lang="en-US" b="1" baseline="30000" dirty="0" smtClean="0"/>
              <a:t>rd</a:t>
            </a:r>
            <a:endParaRPr lang="en-US" dirty="0" smtClean="0"/>
          </a:p>
          <a:p>
            <a:r>
              <a:rPr lang="en-US" dirty="0" smtClean="0"/>
              <a:t>4. You will have laptops in class Tuesday, Wednesday, and Thursday this week and approximately 45-60 minutes each of these days to work on your project</a:t>
            </a:r>
          </a:p>
        </p:txBody>
      </p:sp>
    </p:spTree>
    <p:extLst>
      <p:ext uri="{BB962C8B-B14F-4D97-AF65-F5344CB8AC3E}">
        <p14:creationId xmlns:p14="http://schemas.microsoft.com/office/powerpoint/2010/main" val="189844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1 – Perfect Playlist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playlist (featuring a minimum of three songs) that represents either a theme or a character in the novel.  Choose your songs carefully.  </a:t>
            </a:r>
          </a:p>
          <a:p>
            <a:r>
              <a:rPr lang="en-US" dirty="0" smtClean="0"/>
              <a:t>In your final project, include a link to a YouTube playlist that features all of your songs, as well as the lyrics for each song.  </a:t>
            </a:r>
          </a:p>
          <a:p>
            <a:r>
              <a:rPr lang="en-US" dirty="0" smtClean="0"/>
              <a:t>For each song, write a literary paragraph, explaining the significance of the song to the theme or character in </a:t>
            </a:r>
            <a:r>
              <a:rPr lang="en-US" u="sng" dirty="0" smtClean="0"/>
              <a:t>The </a:t>
            </a:r>
            <a:r>
              <a:rPr lang="en-US" u="sng" dirty="0" err="1" smtClean="0"/>
              <a:t>Chrysalids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54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2 – Photo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photo essay, you will create a vision of your own world</a:t>
            </a:r>
            <a:r>
              <a:rPr lang="en-US" dirty="0"/>
              <a:t>. You may do this from the perspective that the world is, in fact, a utopia; or you may see it as a dystopia. Perhaps you view the world as being a little of both possibilities. The most important catch is that these photos must be taken by </a:t>
            </a:r>
            <a:r>
              <a:rPr lang="en-US" dirty="0" smtClean="0"/>
              <a:t>you!</a:t>
            </a:r>
          </a:p>
          <a:p>
            <a:pPr marL="0" indent="0">
              <a:buNone/>
            </a:pPr>
            <a:r>
              <a:rPr lang="en-US" dirty="0" smtClean="0"/>
              <a:t>Your photo essay will include a minimum of five photos, each photo will include a proper literary paragraph that explains how that photo accurately represents your world.   In your paragraphs you should make connections to </a:t>
            </a:r>
            <a:r>
              <a:rPr lang="en-US" u="sng" dirty="0" smtClean="0"/>
              <a:t>The </a:t>
            </a:r>
            <a:r>
              <a:rPr lang="en-US" u="sng" dirty="0" err="1" smtClean="0"/>
              <a:t>Chrysalids</a:t>
            </a:r>
            <a:r>
              <a:rPr lang="en-US" dirty="0" smtClean="0"/>
              <a:t>, commenting on how your world is like, or unlike the one created by Wyndham.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40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RL1c - I can ANALYZE and EVALUATE a text.</a:t>
            </a:r>
            <a:endParaRPr lang="en-US" dirty="0"/>
          </a:p>
          <a:p>
            <a:r>
              <a:rPr lang="en-CA" dirty="0"/>
              <a:t>RL2 - I can RECOGNIZE text features and EXPLAIN how they communicate meaning. </a:t>
            </a:r>
            <a:endParaRPr lang="en-US" dirty="0"/>
          </a:p>
          <a:p>
            <a:r>
              <a:rPr lang="en-CA" dirty="0"/>
              <a:t>MS1 - I can INTERPRET and EXPLAIN the message(s) of media texts.  </a:t>
            </a:r>
            <a:endParaRPr lang="en-US" dirty="0"/>
          </a:p>
          <a:p>
            <a:r>
              <a:rPr lang="en-CA" dirty="0"/>
              <a:t>W3a - I can USE proper spelling, grammar and conventions.</a:t>
            </a:r>
            <a:endParaRPr lang="en-US" dirty="0"/>
          </a:p>
          <a:p>
            <a:r>
              <a:rPr lang="en-CA" dirty="0"/>
              <a:t>W3b - I can PRODUCE finished works to meet the identified criteria for the writing task.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22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165</TotalTime>
  <Words>374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The Chrysalids – Final Project</vt:lpstr>
      <vt:lpstr>Two Options</vt:lpstr>
      <vt:lpstr>Option 1 – Perfect Playlist</vt:lpstr>
      <vt:lpstr>Option 2 – Photo Essay</vt:lpstr>
      <vt:lpstr>Learning Goals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Chrysalids – Final Project</dc:title>
  <dc:creator>Jennifer Maurina</dc:creator>
  <cp:lastModifiedBy>Jennifer Maurina</cp:lastModifiedBy>
  <cp:revision>3</cp:revision>
  <dcterms:created xsi:type="dcterms:W3CDTF">2015-10-26T12:15:26Z</dcterms:created>
  <dcterms:modified xsi:type="dcterms:W3CDTF">2015-10-26T15:00:35Z</dcterms:modified>
</cp:coreProperties>
</file>